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handoutMasterIdLst>
    <p:handoutMasterId r:id="rId4"/>
  </p:handoutMasterIdLst>
  <p:sldIdLst>
    <p:sldId id="263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McGarian" initials="LM" lastIdx="2" clrIdx="0">
    <p:extLst>
      <p:ext uri="{19B8F6BF-5375-455C-9EA6-DF929625EA0E}">
        <p15:presenceInfo xmlns:p15="http://schemas.microsoft.com/office/powerpoint/2012/main" userId="S::mcgarianl@endeavour.com.au::92971b61-cc09-453a-acc9-b02709b72b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0"/>
  </p:normalViewPr>
  <p:slideViewPr>
    <p:cSldViewPr snapToGrid="0" snapToObjects="1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37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FF8CED-A74E-274D-B01C-D3AEA7180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840CB-598E-4A47-A5FD-958DFD1BF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B9DF2-0CEE-C74A-AA37-923E069E1C2A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0AB34-5724-9F42-9E44-3A7FE4BF0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50C8C-7AAD-4D4B-881C-902E7D766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835C6-BD43-0B47-BBD6-6D303160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9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1568B-CA17-BD4D-931E-0C1D7F8E5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356F02-ED38-4F4C-BD82-C07270EFC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45F59E-5C97-0A4A-B1C1-6603BB7D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7926513" cy="2086715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FEF61-FA2B-CC41-B3E1-D82579418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C78028-87C8-8A4C-B6E3-9703535B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80000"/>
            <a:ext cx="7419863" cy="1981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9E1C14-D187-8B49-ACCA-A527A7B868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324113"/>
            <a:ext cx="7419863" cy="2362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34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8A6CC-6322-AF44-A5BB-CCC43BD5E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234C7BA-FE4D-AC4F-BEAD-A4E31024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1C6ED-3120-4C4A-913F-01221CF13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5221B3-CFFA-884B-89F1-01B64455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8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201B1-8867-7E4C-AF62-7708D1D2F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6E4220-B179-9445-A722-5B636D03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CFC8A-3254-C44D-970A-BF515B57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484617-0172-7F45-BEE5-0C0CCFC4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1620000"/>
            <a:ext cx="7166165" cy="1897014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9418-1D73-7540-AB73-BF4F68C3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975350" cy="92066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3C51-2069-E846-85D7-367374AC3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9B49E-7D25-9740-BC2E-92EA82301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6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7A61-652E-0E44-973E-D7D3923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87316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F4899-1543-AC48-9A21-C3AF9F40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3868340" cy="65827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CAE8-1D85-F942-8028-0F94392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3868340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338E-8E4B-194C-8C74-597D6C85A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658276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6A473-5581-E145-8195-69BBC317F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97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AB17-9BC9-AD49-81A0-0F7E429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132556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ADAF529-1560-CC4A-8798-1894913747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0000" y="2003425"/>
            <a:ext cx="7886700" cy="363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98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2EF5811C-E467-ED4A-B94D-1A0B42EF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886700" cy="1325563"/>
          </a:xfrm>
        </p:spPr>
        <p:txBody>
          <a:bodyPr lIns="90000" tIns="46800" rIns="90000" bIns="46800"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1E4ED61-1122-054E-BF75-88981B4DB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000" y="2351315"/>
            <a:ext cx="7886700" cy="3574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89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CBE8D1-156B-704F-86E5-39CF9C38E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985473" cy="1122545"/>
          </a:xfrm>
        </p:spPr>
        <p:txBody>
          <a:bodyPr anchor="t" anchorCtr="0"/>
          <a:lstStyle>
            <a:lvl1pPr>
              <a:defRPr sz="315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5C0D04-7DEC-B741-92CB-E9EC44826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13DE25-DD03-CA44-9FB7-BB22924204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849B50E-DF63-B542-A70B-6F24B8E0AC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95828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136479-FBDD-974F-933E-399E939D16B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87913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50E2BD-7E6B-604D-9D8D-266D73735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715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6A072B-D9DE-1044-A893-B509B60B2C2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49715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39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4345C-0823-584C-9315-BBBDD55AD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B7A7F4-09F1-0044-8913-DA8CD6129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548F5E-B6E4-D742-BFE4-F4563B6D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5295535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C78028-87C8-8A4C-B6E3-9703535B1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080000"/>
            <a:ext cx="7419863" cy="1981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9E1C14-D187-8B49-ACCA-A527A7B868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3324113"/>
            <a:ext cx="7419863" cy="2362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036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F505-E5FD-4295-A580-875125FB1065}" type="datetimeFigureOut">
              <a:rPr lang="en-AU" smtClean="0"/>
              <a:t>28/01/2022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B66D-D6C2-4CFB-A021-6CC2C99198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99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8A25C-0B60-2E45-BAF2-175D6FD4B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B7A7F4-09F1-0044-8913-DA8CD6129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0588"/>
            <a:ext cx="5163629" cy="601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b="1" i="0" dirty="0">
                <a:solidFill>
                  <a:srgbClr val="6458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342EE9E-2940-364A-83F5-5AE58DB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97308"/>
            <a:ext cx="4834105" cy="13255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43AE4-5CF9-BE4E-B183-A7098AC9C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C65FF-4D00-F54C-AEA8-7EDDB2C4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49" y="1440000"/>
            <a:ext cx="7232073" cy="2561984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16458-6617-7644-90E1-971BF248E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35C788-DB0B-E344-B84E-CDAA3066C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DC271E9-94C1-3246-A35A-C6CC0EAEA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7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38B127-DF6D-6E48-AD32-2056E4BF47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40000"/>
            <a:ext cx="7975350" cy="939800"/>
          </a:xfrm>
        </p:spPr>
        <p:txBody>
          <a:bodyPr>
            <a:normAutofit/>
          </a:bodyPr>
          <a:lstStyle>
            <a:lvl1pPr marL="0" indent="0">
              <a:buNone/>
              <a:defRPr sz="33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016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8D5361-ABF6-254E-B566-DBCCF4330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57A61-652E-0E44-973E-D7D39231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89691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F4899-1543-AC48-9A21-C3AF9F404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681163"/>
            <a:ext cx="3868340" cy="69390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CAE8-1D85-F942-8028-0F94392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1" y="2505075"/>
            <a:ext cx="3868340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5338E-8E4B-194C-8C74-597D6C85A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69390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6A473-5581-E145-8195-69BBC317F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6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7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77A906-AE1B-FE45-8041-36FC98D2E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0AB17-9BC9-AD49-81A0-0F7E429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1"/>
            <a:ext cx="7886700" cy="1325563"/>
          </a:xfrm>
        </p:spPr>
        <p:txBody>
          <a:bodyPr tIns="4680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ADAF529-1560-CC4A-8798-1894913747E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0000" y="2003425"/>
            <a:ext cx="7886700" cy="363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719F0-99A1-5B44-A0E1-673D2229B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EF5811C-E467-ED4A-B94D-1A0B42EF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1"/>
            <a:ext cx="7886700" cy="1325563"/>
          </a:xfrm>
        </p:spPr>
        <p:txBody>
          <a:bodyPr lIns="90000" tIns="46800" rIns="90000" bIns="46800" anchor="t" anchorCtr="0"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1E4ED61-1122-054E-BF75-88981B4DB2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0000" y="2232562"/>
            <a:ext cx="7886700" cy="3669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22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hre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2722A-6E6F-9048-86A1-916E029AD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CBE8D1-156B-704F-86E5-39CF9C38E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2718"/>
            <a:ext cx="7985473" cy="1400530"/>
          </a:xfrm>
        </p:spPr>
        <p:txBody>
          <a:bodyPr anchor="t" anchorCtr="0"/>
          <a:lstStyle>
            <a:lvl1pPr>
              <a:defRPr sz="315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5C0D04-7DEC-B741-92CB-E9EC44826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13DE25-DD03-CA44-9FB7-BB229242042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849B50E-DF63-B542-A70B-6F24B8E0AC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86922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136479-FBDD-974F-933E-399E939D16B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79007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750E2BD-7E6B-604D-9D8D-266D73735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715" y="1981200"/>
            <a:ext cx="2430000" cy="576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56A072B-D9DE-1044-A893-B509B60B2C25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049715" y="2667000"/>
            <a:ext cx="2430000" cy="324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1199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35867-D519-FC4D-8FA0-72CBD7AA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D3ED7-4A1B-344A-AD89-107DB366C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492D6-41EA-E147-9820-0624AF09789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88" r:id="rId11"/>
    <p:sldLayoutId id="2147483689" r:id="rId12"/>
    <p:sldLayoutId id="2147483690" r:id="rId13"/>
    <p:sldLayoutId id="2147483691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5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FE9A80-10A2-1041-937A-7E8F84609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Expense Management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BCD73-9A2A-9E4A-95B8-5D288E32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601314"/>
            <a:ext cx="7926513" cy="2086715"/>
          </a:xfrm>
        </p:spPr>
        <p:txBody>
          <a:bodyPr/>
          <a:lstStyle/>
          <a:p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How to pay your account</a:t>
            </a:r>
          </a:p>
        </p:txBody>
      </p:sp>
    </p:spTree>
    <p:extLst>
      <p:ext uri="{BB962C8B-B14F-4D97-AF65-F5344CB8AC3E}">
        <p14:creationId xmlns:p14="http://schemas.microsoft.com/office/powerpoint/2010/main" val="31788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C2EE9F-535B-44A3-B325-0C3BC77A8B0C}"/>
              </a:ext>
            </a:extLst>
          </p:cNvPr>
          <p:cNvSpPr txBox="1">
            <a:spLocks/>
          </p:cNvSpPr>
          <p:nvPr/>
        </p:nvSpPr>
        <p:spPr>
          <a:xfrm>
            <a:off x="285226" y="1252751"/>
            <a:ext cx="7887518" cy="44438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>
              <a:defRPr/>
            </a:pPr>
            <a:r>
              <a:rPr lang="en-US" sz="1600" dirty="0">
                <a:solidFill>
                  <a:srgbClr val="6459A7"/>
                </a:solidFill>
                <a:latin typeface="Arial Black" panose="020B0A04020102020204"/>
              </a:rPr>
              <a:t>You can pay your account several different ways</a:t>
            </a:r>
            <a:endParaRPr lang="en-AU" sz="1600" dirty="0">
              <a:solidFill>
                <a:srgbClr val="6459A7"/>
              </a:solidFill>
              <a:latin typeface="Arial Black" panose="020B0A040201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B504E-52DC-48BD-B44D-05B56BA2DF51}"/>
              </a:ext>
            </a:extLst>
          </p:cNvPr>
          <p:cNvSpPr txBox="1"/>
          <p:nvPr/>
        </p:nvSpPr>
        <p:spPr>
          <a:xfrm>
            <a:off x="1800808" y="2096497"/>
            <a:ext cx="67788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Call </a:t>
            </a:r>
            <a:r>
              <a:rPr lang="en-US" sz="13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1800 112 112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call and make a payment with credit card over the phone</a:t>
            </a:r>
            <a:endParaRPr lang="en-AU" sz="13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D2C98-7488-4FFA-B96D-859FCE0F4C2C}"/>
              </a:ext>
            </a:extLst>
          </p:cNvPr>
          <p:cNvSpPr txBox="1"/>
          <p:nvPr/>
        </p:nvSpPr>
        <p:spPr>
          <a:xfrm>
            <a:off x="1800809" y="3137190"/>
            <a:ext cx="699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Pay via </a:t>
            </a:r>
            <a:r>
              <a:rPr lang="en-US" sz="13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BPAY</a:t>
            </a:r>
            <a:r>
              <a:rPr lang="en-US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sz="13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Biller Code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Number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your statement. </a:t>
            </a:r>
          </a:p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may take up to 3 days to process</a:t>
            </a:r>
            <a:endParaRPr lang="en-AU" sz="13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D890C-1C0F-4B34-8D12-62A20EA00E48}"/>
              </a:ext>
            </a:extLst>
          </p:cNvPr>
          <p:cNvSpPr txBox="1"/>
          <p:nvPr/>
        </p:nvSpPr>
        <p:spPr>
          <a:xfrm>
            <a:off x="1800809" y="4331076"/>
            <a:ext cx="699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Pay via </a:t>
            </a:r>
            <a:r>
              <a:rPr lang="en-US" sz="13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 Bank Transfer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sz="13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BSB and Account Number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provided. Please use your Customer ID as a reference.</a:t>
            </a:r>
            <a:endParaRPr lang="en-AU" sz="13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CF452B-1849-4E2C-B07E-83D16F2F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4" y="3040359"/>
            <a:ext cx="1518489" cy="77728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E7C261C-FA6E-4A3A-9B64-F2EF7AD7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7" y="4146915"/>
            <a:ext cx="876154" cy="876154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F2875E-4D24-4668-BCB4-9276144B3484}"/>
              </a:ext>
            </a:extLst>
          </p:cNvPr>
          <p:cNvSpPr txBox="1"/>
          <p:nvPr/>
        </p:nvSpPr>
        <p:spPr>
          <a:xfrm>
            <a:off x="285226" y="27877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</a:rPr>
              <a:t>Paying your account</a:t>
            </a:r>
            <a:endParaRPr lang="en-AU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68A5F9B-F600-4F0F-A184-974FBF449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87" y="1857633"/>
            <a:ext cx="777809" cy="7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4165"/>
      </p:ext>
    </p:extLst>
  </p:cSld>
  <p:clrMapOvr>
    <a:masterClrMapping/>
  </p:clrMapOvr>
</p:sld>
</file>

<file path=ppt/theme/theme1.xml><?xml version="1.0" encoding="utf-8"?>
<a:theme xmlns:a="http://schemas.openxmlformats.org/drawingml/2006/main" name="EF_Theme">
  <a:themeElements>
    <a:clrScheme name="EF_COLOURS">
      <a:dk1>
        <a:srgbClr val="4D4D4F"/>
      </a:dk1>
      <a:lt1>
        <a:srgbClr val="FFFFFF"/>
      </a:lt1>
      <a:dk2>
        <a:srgbClr val="4D4D4F"/>
      </a:dk2>
      <a:lt2>
        <a:srgbClr val="E6E7E8"/>
      </a:lt2>
      <a:accent1>
        <a:srgbClr val="6459A7"/>
      </a:accent1>
      <a:accent2>
        <a:srgbClr val="D32846"/>
      </a:accent2>
      <a:accent3>
        <a:srgbClr val="983C90"/>
      </a:accent3>
      <a:accent4>
        <a:srgbClr val="EE7623"/>
      </a:accent4>
      <a:accent5>
        <a:srgbClr val="A39BCF"/>
      </a:accent5>
      <a:accent6>
        <a:srgbClr val="00A3E0"/>
      </a:accent6>
      <a:hlink>
        <a:srgbClr val="E6E7E8"/>
      </a:hlink>
      <a:folHlink>
        <a:srgbClr val="6458A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_4x3_MASTER" id="{4C964187-CEA4-8745-9419-B99B68CA689B}" vid="{CA6726A0-905B-8F41-975B-ED9906746A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9584</TotalTime>
  <Words>85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EF_Theme</vt:lpstr>
      <vt:lpstr>How to pay your account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your statement</dc:title>
  <dc:creator>Luke McGarian</dc:creator>
  <cp:lastModifiedBy>Luke McGarian</cp:lastModifiedBy>
  <cp:revision>24</cp:revision>
  <dcterms:created xsi:type="dcterms:W3CDTF">2022-01-19T01:09:01Z</dcterms:created>
  <dcterms:modified xsi:type="dcterms:W3CDTF">2022-01-27T23:13:46Z</dcterms:modified>
</cp:coreProperties>
</file>